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97F0-03A4-0841-B822-7B0CD680A2C5}" type="datetimeFigureOut">
              <a:rPr lang="en-US" smtClean="0"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2E9-FFCA-7844-8AF1-8E8B89B08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97F0-03A4-0841-B822-7B0CD680A2C5}" type="datetimeFigureOut">
              <a:rPr lang="en-US" smtClean="0"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2E9-FFCA-7844-8AF1-8E8B89B08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97F0-03A4-0841-B822-7B0CD680A2C5}" type="datetimeFigureOut">
              <a:rPr lang="en-US" smtClean="0"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2E9-FFCA-7844-8AF1-8E8B89B08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97F0-03A4-0841-B822-7B0CD680A2C5}" type="datetimeFigureOut">
              <a:rPr lang="en-US" smtClean="0"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2E9-FFCA-7844-8AF1-8E8B89B08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97F0-03A4-0841-B822-7B0CD680A2C5}" type="datetimeFigureOut">
              <a:rPr lang="en-US" smtClean="0"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2E9-FFCA-7844-8AF1-8E8B89B08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97F0-03A4-0841-B822-7B0CD680A2C5}" type="datetimeFigureOut">
              <a:rPr lang="en-US" smtClean="0"/>
              <a:t>4/30/13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2E9-FFCA-7844-8AF1-8E8B89B08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97F0-03A4-0841-B822-7B0CD680A2C5}" type="datetimeFigureOut">
              <a:rPr lang="en-US" smtClean="0"/>
              <a:t>4/30/13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2E9-FFCA-7844-8AF1-8E8B89B08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97F0-03A4-0841-B822-7B0CD680A2C5}" type="datetimeFigureOut">
              <a:rPr lang="en-US" smtClean="0"/>
              <a:t>4/30/13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2E9-FFCA-7844-8AF1-8E8B89B08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97F0-03A4-0841-B822-7B0CD680A2C5}" type="datetimeFigureOut">
              <a:rPr lang="en-US" smtClean="0"/>
              <a:t>4/30/13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2E9-FFCA-7844-8AF1-8E8B89B08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97F0-03A4-0841-B822-7B0CD680A2C5}" type="datetimeFigureOut">
              <a:rPr lang="en-US" smtClean="0"/>
              <a:t>4/30/13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2E9-FFCA-7844-8AF1-8E8B89B08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97F0-03A4-0841-B822-7B0CD680A2C5}" type="datetimeFigureOut">
              <a:rPr lang="en-US" smtClean="0"/>
              <a:t>4/30/13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2E9-FFCA-7844-8AF1-8E8B89B08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A97F0-03A4-0841-B822-7B0CD680A2C5}" type="datetimeFigureOut">
              <a:rPr lang="en-US" smtClean="0"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472E9-FFCA-7844-8AF1-8E8B89B083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 Burst!!!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WWII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Foreign Policy during WWII</a:t>
            </a:r>
          </a:p>
        </p:txBody>
      </p:sp>
      <p:sp>
        <p:nvSpPr>
          <p:cNvPr id="120835" name="Content Placeholder 11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Kamikazes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Blitzkrieg 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Hiroshima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United Nations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Island Hopping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Appeasement 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Operation Torch   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101</a:t>
            </a:r>
            <a:r>
              <a:rPr lang="en-US" sz="2200" baseline="30000" smtClean="0">
                <a:ea typeface="ＭＳ Ｐゴシック" pitchFamily="-1" charset="-128"/>
                <a:cs typeface="ＭＳ Ｐゴシック" pitchFamily="-1" charset="-128"/>
              </a:rPr>
              <a:t>st</a:t>
            </a:r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 airborne 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Pearl Harbor 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Hirohito 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Yalta </a:t>
            </a:r>
          </a:p>
          <a:p>
            <a:endParaRPr lang="en-US" smtClean="0">
              <a:ea typeface="ＭＳ Ｐゴシック" pitchFamily="-1" charset="-128"/>
              <a:cs typeface="ＭＳ Ｐゴシック" pitchFamily="-1" charset="-128"/>
            </a:endParaRPr>
          </a:p>
          <a:p>
            <a:endParaRPr lang="en-US" smtClean="0"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20837" name="Content Placeholder 1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Fascism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Lend-Lease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Allied 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Holocaust 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Operation Overlord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Hitler 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Mussolini 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FDR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Stalin 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Churchill</a:t>
            </a:r>
          </a:p>
          <a:p>
            <a:r>
              <a:rPr lang="en-US" sz="2200" smtClean="0">
                <a:ea typeface="ＭＳ Ｐゴシック" pitchFamily="-1" charset="-128"/>
                <a:cs typeface="ＭＳ Ｐゴシック" pitchFamily="-1" charset="-128"/>
              </a:rPr>
              <a:t>Axis </a:t>
            </a:r>
          </a:p>
        </p:txBody>
      </p:sp>
      <p:sp>
        <p:nvSpPr>
          <p:cNvPr id="2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20838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/>
            </a:r>
            <a:br>
              <a:rPr lang="en-US" smtClean="0">
                <a:ea typeface="ＭＳ Ｐゴシック" pitchFamily="-1" charset="-128"/>
                <a:cs typeface="ＭＳ Ｐゴシック" pitchFamily="-1" charset="-128"/>
              </a:rPr>
            </a:br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Domestic Policy during WWII</a:t>
            </a:r>
            <a:br>
              <a:rPr lang="en-US" smtClean="0">
                <a:ea typeface="ＭＳ Ｐゴシック" pitchFamily="-1" charset="-128"/>
                <a:cs typeface="ＭＳ Ｐゴシック" pitchFamily="-1" charset="-128"/>
              </a:rPr>
            </a:br>
            <a:endParaRPr lang="en-US" smtClean="0"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21859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Rosie the Riveter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War Bonds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Victory Gardens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Double V-Campaign 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Interment Camps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War Production Board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Manhattan Project 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FDR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GI Bill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Zoot Suit Riots </a:t>
            </a:r>
          </a:p>
          <a:p>
            <a:endParaRPr lang="en-US" smtClean="0"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21861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Office of Price Administration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Selective Service Act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Office of Scientific Research and Development 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Phillip Randolph  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Walt Disney 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Truman 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Pearl Harbor 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1% Unemployment </a:t>
            </a:r>
          </a:p>
          <a:p>
            <a:r>
              <a:rPr lang="en-US" smtClean="0">
                <a:ea typeface="ＭＳ Ｐゴシック" pitchFamily="-1" charset="-128"/>
                <a:cs typeface="ＭＳ Ｐゴシック" pitchFamily="-1" charset="-128"/>
              </a:rPr>
              <a:t>Rationing </a:t>
            </a:r>
          </a:p>
          <a:p>
            <a:endParaRPr lang="en-US" smtClean="0">
              <a:ea typeface="ＭＳ Ｐゴシック" pitchFamily="-1" charset="-128"/>
              <a:cs typeface="ＭＳ Ｐゴシック" pitchFamily="-1" charset="-128"/>
            </a:endParaRPr>
          </a:p>
          <a:p>
            <a:endParaRPr lang="en-US" smtClean="0">
              <a:ea typeface="ＭＳ Ｐゴシック" pitchFamily="-1" charset="-128"/>
              <a:cs typeface="ＭＳ Ｐゴシック" pitchFamily="-1" charset="-128"/>
            </a:endParaRPr>
          </a:p>
          <a:p>
            <a:endParaRPr lang="en-US" smtClean="0"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2" name="Date Placeholder 6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21862" name="Footer Placeholder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94</Words>
  <Application>Microsoft Macintosh PowerPoint</Application>
  <PresentationFormat>On-screen Show (4:3)</PresentationFormat>
  <Paragraphs>46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Out Burst!!!</vt:lpstr>
      <vt:lpstr>Foreign Policy during WWII</vt:lpstr>
      <vt:lpstr> Domestic Policy during WWII </vt:lpstr>
    </vt:vector>
  </TitlesOfParts>
  <Company>Township H.S.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 Burst!!!</dc:title>
  <dc:creator>Buffalo Grove High School</dc:creator>
  <cp:lastModifiedBy>Buffalo Grove High School</cp:lastModifiedBy>
  <cp:revision>1</cp:revision>
  <dcterms:created xsi:type="dcterms:W3CDTF">2013-04-30T13:28:44Z</dcterms:created>
  <dcterms:modified xsi:type="dcterms:W3CDTF">2013-04-30T13:30:19Z</dcterms:modified>
</cp:coreProperties>
</file>